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36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2840566"/>
            <a:ext cx="5829301" cy="196003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2" y="5181600"/>
            <a:ext cx="4800600" cy="23368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4" y="5875870"/>
            <a:ext cx="5829301" cy="181609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3875619"/>
            <a:ext cx="5829301" cy="2000250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7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8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3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002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74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6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19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2" y="2133602"/>
            <a:ext cx="3028950" cy="6034616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19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046818"/>
            <a:ext cx="3030141" cy="85301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78" indent="0">
              <a:buNone/>
              <a:defRPr sz="1900" b="1"/>
            </a:lvl2pPr>
            <a:lvl3pPr marL="914356" indent="0">
              <a:buNone/>
              <a:defRPr sz="1900" b="1"/>
            </a:lvl3pPr>
            <a:lvl4pPr marL="1371534" indent="0">
              <a:buNone/>
              <a:defRPr sz="1700" b="1"/>
            </a:lvl4pPr>
            <a:lvl5pPr marL="1828712" indent="0">
              <a:buNone/>
              <a:defRPr sz="1700" b="1"/>
            </a:lvl5pPr>
            <a:lvl6pPr marL="2285890" indent="0">
              <a:buNone/>
              <a:defRPr sz="1700" b="1"/>
            </a:lvl6pPr>
            <a:lvl7pPr marL="2743068" indent="0">
              <a:buNone/>
              <a:defRPr sz="1700" b="1"/>
            </a:lvl7pPr>
            <a:lvl8pPr marL="3200246" indent="0">
              <a:buNone/>
              <a:defRPr sz="1700" b="1"/>
            </a:lvl8pPr>
            <a:lvl9pPr marL="3657424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1" y="2046818"/>
            <a:ext cx="3031331" cy="85301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78" indent="0">
              <a:buNone/>
              <a:defRPr sz="1900" b="1"/>
            </a:lvl2pPr>
            <a:lvl3pPr marL="914356" indent="0">
              <a:buNone/>
              <a:defRPr sz="1900" b="1"/>
            </a:lvl3pPr>
            <a:lvl4pPr marL="1371534" indent="0">
              <a:buNone/>
              <a:defRPr sz="1700" b="1"/>
            </a:lvl4pPr>
            <a:lvl5pPr marL="1828712" indent="0">
              <a:buNone/>
              <a:defRPr sz="1700" b="1"/>
            </a:lvl5pPr>
            <a:lvl6pPr marL="2285890" indent="0">
              <a:buNone/>
              <a:defRPr sz="1700" b="1"/>
            </a:lvl6pPr>
            <a:lvl7pPr marL="2743068" indent="0">
              <a:buNone/>
              <a:defRPr sz="1700" b="1"/>
            </a:lvl7pPr>
            <a:lvl8pPr marL="3200246" indent="0">
              <a:buNone/>
              <a:defRPr sz="1700" b="1"/>
            </a:lvl8pPr>
            <a:lvl9pPr marL="3657424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2" y="364066"/>
            <a:ext cx="2256234" cy="1549401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4067"/>
            <a:ext cx="3833813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2" y="1913467"/>
            <a:ext cx="2256234" cy="6254750"/>
          </a:xfrm>
        </p:spPr>
        <p:txBody>
          <a:bodyPr/>
          <a:lstStyle>
            <a:lvl1pPr marL="0" indent="0">
              <a:buNone/>
              <a:defRPr sz="1500"/>
            </a:lvl1pPr>
            <a:lvl2pPr marL="457178" indent="0">
              <a:buNone/>
              <a:defRPr sz="1300"/>
            </a:lvl2pPr>
            <a:lvl3pPr marL="914356" indent="0">
              <a:buNone/>
              <a:defRPr sz="1100"/>
            </a:lvl3pPr>
            <a:lvl4pPr marL="1371534" indent="0">
              <a:buNone/>
              <a:defRPr sz="800"/>
            </a:lvl4pPr>
            <a:lvl5pPr marL="1828712" indent="0">
              <a:buNone/>
              <a:defRPr sz="800"/>
            </a:lvl5pPr>
            <a:lvl6pPr marL="2285890" indent="0">
              <a:buNone/>
              <a:defRPr sz="800"/>
            </a:lvl6pPr>
            <a:lvl7pPr marL="2743068" indent="0">
              <a:buNone/>
              <a:defRPr sz="800"/>
            </a:lvl7pPr>
            <a:lvl8pPr marL="3200246" indent="0">
              <a:buNone/>
              <a:defRPr sz="800"/>
            </a:lvl8pPr>
            <a:lvl9pPr marL="3657424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5" y="6400801"/>
            <a:ext cx="4114800" cy="7556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5" y="817034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6" indent="0">
              <a:buNone/>
              <a:defRPr sz="2300"/>
            </a:lvl3pPr>
            <a:lvl4pPr marL="1371534" indent="0">
              <a:buNone/>
              <a:defRPr sz="1900"/>
            </a:lvl4pPr>
            <a:lvl5pPr marL="1828712" indent="0">
              <a:buNone/>
              <a:defRPr sz="1900"/>
            </a:lvl5pPr>
            <a:lvl6pPr marL="2285890" indent="0">
              <a:buNone/>
              <a:defRPr sz="1900"/>
            </a:lvl6pPr>
            <a:lvl7pPr marL="2743068" indent="0">
              <a:buNone/>
              <a:defRPr sz="1900"/>
            </a:lvl7pPr>
            <a:lvl8pPr marL="3200246" indent="0">
              <a:buNone/>
              <a:defRPr sz="1900"/>
            </a:lvl8pPr>
            <a:lvl9pPr marL="3657424" indent="0">
              <a:buNone/>
              <a:defRPr sz="19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5" y="7156453"/>
            <a:ext cx="4114800" cy="1073149"/>
          </a:xfrm>
        </p:spPr>
        <p:txBody>
          <a:bodyPr/>
          <a:lstStyle>
            <a:lvl1pPr marL="0" indent="0">
              <a:buNone/>
              <a:defRPr sz="1500"/>
            </a:lvl1pPr>
            <a:lvl2pPr marL="457178" indent="0">
              <a:buNone/>
              <a:defRPr sz="1300"/>
            </a:lvl2pPr>
            <a:lvl3pPr marL="914356" indent="0">
              <a:buNone/>
              <a:defRPr sz="1100"/>
            </a:lvl3pPr>
            <a:lvl4pPr marL="1371534" indent="0">
              <a:buNone/>
              <a:defRPr sz="800"/>
            </a:lvl4pPr>
            <a:lvl5pPr marL="1828712" indent="0">
              <a:buNone/>
              <a:defRPr sz="800"/>
            </a:lvl5pPr>
            <a:lvl6pPr marL="2285890" indent="0">
              <a:buNone/>
              <a:defRPr sz="800"/>
            </a:lvl6pPr>
            <a:lvl7pPr marL="2743068" indent="0">
              <a:buNone/>
              <a:defRPr sz="800"/>
            </a:lvl7pPr>
            <a:lvl8pPr marL="3200246" indent="0">
              <a:buNone/>
              <a:defRPr sz="800"/>
            </a:lvl8pPr>
            <a:lvl9pPr marL="3657424" indent="0">
              <a:buNone/>
              <a:defRPr sz="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1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2" y="366184"/>
            <a:ext cx="6172200" cy="1524001"/>
          </a:xfrm>
          <a:prstGeom prst="rect">
            <a:avLst/>
          </a:prstGeom>
        </p:spPr>
        <p:txBody>
          <a:bodyPr vert="horz" lIns="91435" tIns="45718" rIns="91435" bIns="45718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2" y="2133602"/>
            <a:ext cx="6172200" cy="6034616"/>
          </a:xfrm>
          <a:prstGeom prst="rect">
            <a:avLst/>
          </a:prstGeom>
        </p:spPr>
        <p:txBody>
          <a:bodyPr vert="horz" lIns="91435" tIns="45718" rIns="91435" bIns="4571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2" y="8475135"/>
            <a:ext cx="1600200" cy="486834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8769B-7D30-4A68-8A6D-66CED838CA0D}" type="datetimeFigureOut">
              <a:rPr lang="ko-KR" altLang="en-US" smtClean="0"/>
              <a:pPr/>
              <a:t>2017-02-07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1" y="8475135"/>
            <a:ext cx="2171701" cy="486834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2" y="8475135"/>
            <a:ext cx="1600200" cy="486834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DDAB8-9C74-4748-B50D-DDA09AC9EC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356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83" indent="-342883" algn="l" defTabSz="914356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14" indent="-285736" algn="l" defTabSz="914356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6" indent="-228590" algn="l" defTabSz="9143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4" indent="-228590" algn="l" defTabSz="914356" rtl="0" eaLnBrk="1" latinLnBrk="1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02" indent="-228590" algn="l" defTabSz="914356" rtl="0" eaLnBrk="1" latinLnBrk="1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80" indent="-228590" algn="l" defTabSz="914356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8" indent="-228590" algn="l" defTabSz="914356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36" indent="-228590" algn="l" defTabSz="914356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14" indent="-228590" algn="l" defTabSz="914356" rtl="0" eaLnBrk="1" latinLnBrk="1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6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4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2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0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8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6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24" algn="l" defTabSz="91435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youthsuseo@hanmail.ne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>
          <a:xfrm>
            <a:off x="170345" y="8100392"/>
            <a:ext cx="6531474" cy="65969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3504" tIns="96753" rIns="193504" bIns="96753"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*</a:t>
            </a:r>
            <a:r>
              <a:rPr lang="ko-KR" altLang="en-US" b="1" dirty="0" smtClean="0">
                <a:solidFill>
                  <a:schemeClr val="tx1"/>
                </a:solidFill>
              </a:rPr>
              <a:t>문의 </a:t>
            </a:r>
            <a:r>
              <a:rPr lang="en-US" altLang="ko-KR" b="1" dirty="0" smtClean="0">
                <a:solidFill>
                  <a:schemeClr val="tx1"/>
                </a:solidFill>
              </a:rPr>
              <a:t>: 2226-3611(</a:t>
            </a:r>
            <a:r>
              <a:rPr lang="ko-KR" altLang="en-US" b="1" dirty="0" err="1" smtClean="0">
                <a:solidFill>
                  <a:schemeClr val="tx1"/>
                </a:solidFill>
              </a:rPr>
              <a:t>특화사업팀</a:t>
            </a:r>
            <a:r>
              <a:rPr lang="ko-KR" altLang="en-US" b="1" dirty="0" smtClean="0">
                <a:solidFill>
                  <a:schemeClr val="tx1"/>
                </a:solidFill>
              </a:rPr>
              <a:t> 내선</a:t>
            </a:r>
            <a:r>
              <a:rPr lang="en-US" altLang="ko-KR" b="1" dirty="0" smtClean="0">
                <a:solidFill>
                  <a:schemeClr val="tx1"/>
                </a:solidFill>
              </a:rPr>
              <a:t>6</a:t>
            </a:r>
            <a:r>
              <a:rPr lang="ko-KR" altLang="en-US" b="1" dirty="0" smtClean="0">
                <a:solidFill>
                  <a:schemeClr val="tx1"/>
                </a:solidFill>
              </a:rPr>
              <a:t>번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32657" y="899592"/>
            <a:ext cx="6192688" cy="792088"/>
          </a:xfrm>
        </p:spPr>
        <p:txBody>
          <a:bodyPr>
            <a:normAutofit/>
          </a:bodyPr>
          <a:lstStyle/>
          <a:p>
            <a:r>
              <a:rPr lang="en-US" altLang="ko-KR" sz="3600" b="1" dirty="0" smtClean="0">
                <a:solidFill>
                  <a:schemeClr val="accent6"/>
                </a:solidFill>
              </a:rPr>
              <a:t>‘</a:t>
            </a:r>
            <a:r>
              <a:rPr lang="ko-KR" altLang="en-US" sz="3600" b="1" dirty="0" smtClean="0">
                <a:solidFill>
                  <a:schemeClr val="accent6"/>
                </a:solidFill>
              </a:rPr>
              <a:t>안전체험교실</a:t>
            </a:r>
            <a:r>
              <a:rPr lang="en-US" altLang="ko-KR" sz="3600" b="1" dirty="0" smtClean="0">
                <a:solidFill>
                  <a:schemeClr val="accent6"/>
                </a:solidFill>
              </a:rPr>
              <a:t>’</a:t>
            </a:r>
            <a:r>
              <a:rPr lang="ko-KR" altLang="en-US" sz="3600" b="1" dirty="0" smtClean="0">
                <a:solidFill>
                  <a:schemeClr val="accent1">
                    <a:lumMod val="50000"/>
                  </a:schemeClr>
                </a:solidFill>
              </a:rPr>
              <a:t>명칭공모전 </a:t>
            </a:r>
            <a:endParaRPr lang="ko-KR" alt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80728" y="1907704"/>
            <a:ext cx="5400600" cy="5904656"/>
          </a:xfrm>
        </p:spPr>
        <p:txBody>
          <a:bodyPr>
            <a:normAutofit lnSpcReduction="10000"/>
          </a:bodyPr>
          <a:lstStyle/>
          <a:p>
            <a:r>
              <a:rPr lang="en-US" altLang="ko-KR" sz="2000" b="1" i="1" dirty="0" smtClean="0">
                <a:solidFill>
                  <a:schemeClr val="accent1">
                    <a:lumMod val="50000"/>
                  </a:schemeClr>
                </a:solidFill>
              </a:rPr>
              <a:t>2017</a:t>
            </a:r>
            <a:r>
              <a:rPr lang="ko-KR" altLang="en-US" sz="2000" b="1" i="1" dirty="0" smtClean="0">
                <a:solidFill>
                  <a:schemeClr val="accent1">
                    <a:lumMod val="50000"/>
                  </a:schemeClr>
                </a:solidFill>
              </a:rPr>
              <a:t>년 새롭게 진행될 </a:t>
            </a:r>
            <a:r>
              <a:rPr lang="ko-KR" altLang="en-US" sz="2000" b="1" i="1" dirty="0" err="1" smtClean="0">
                <a:solidFill>
                  <a:schemeClr val="accent1">
                    <a:lumMod val="50000"/>
                  </a:schemeClr>
                </a:solidFill>
              </a:rPr>
              <a:t>수서청소년수련관의</a:t>
            </a:r>
            <a:r>
              <a:rPr lang="ko-KR" altLang="en-US" sz="2000" b="1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altLang="ko-KR" sz="2000" b="1" i="1" dirty="0" smtClean="0">
                <a:solidFill>
                  <a:schemeClr val="accent1">
                    <a:lumMod val="50000"/>
                  </a:schemeClr>
                </a:solidFill>
              </a:rPr>
              <a:t>‘</a:t>
            </a:r>
            <a:r>
              <a:rPr lang="ko-KR" altLang="en-US" sz="2000" b="1" i="1" dirty="0" smtClean="0">
                <a:solidFill>
                  <a:schemeClr val="accent1">
                    <a:lumMod val="50000"/>
                  </a:schemeClr>
                </a:solidFill>
              </a:rPr>
              <a:t>안전체험교실</a:t>
            </a:r>
            <a:r>
              <a:rPr lang="en-US" altLang="ko-KR" sz="2000" b="1" i="1" dirty="0" smtClean="0">
                <a:solidFill>
                  <a:schemeClr val="accent1">
                    <a:lumMod val="50000"/>
                  </a:schemeClr>
                </a:solidFill>
              </a:rPr>
              <a:t>’</a:t>
            </a:r>
            <a:r>
              <a:rPr lang="ko-KR" altLang="en-US" sz="2000" b="1" i="1" dirty="0" smtClean="0">
                <a:solidFill>
                  <a:schemeClr val="accent1">
                    <a:lumMod val="50000"/>
                  </a:schemeClr>
                </a:solidFill>
              </a:rPr>
              <a:t>의 이름을 지어주세요</a:t>
            </a:r>
            <a:r>
              <a:rPr lang="en-US" altLang="ko-KR" sz="2000" b="1" i="1" dirty="0" smtClean="0">
                <a:solidFill>
                  <a:schemeClr val="accent1">
                    <a:lumMod val="50000"/>
                  </a:schemeClr>
                </a:solidFill>
              </a:rPr>
              <a:t>~!</a:t>
            </a:r>
          </a:p>
          <a:p>
            <a:r>
              <a:rPr lang="ko-KR" altLang="en-US" sz="2000" b="1" i="1" dirty="0" smtClean="0">
                <a:solidFill>
                  <a:schemeClr val="accent1">
                    <a:lumMod val="50000"/>
                  </a:schemeClr>
                </a:solidFill>
              </a:rPr>
              <a:t>명칭과 함께 뜻도 적어주세요</a:t>
            </a:r>
            <a:r>
              <a:rPr lang="en-US" altLang="ko-KR" sz="2000" b="1" i="1" dirty="0" smtClean="0">
                <a:solidFill>
                  <a:schemeClr val="accent1">
                    <a:lumMod val="50000"/>
                  </a:schemeClr>
                </a:solidFill>
              </a:rPr>
              <a:t>^^</a:t>
            </a:r>
            <a:endParaRPr lang="en-US" altLang="ko-KR" sz="200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altLang="ko-KR" sz="2000" dirty="0" smtClean="0"/>
          </a:p>
          <a:p>
            <a:r>
              <a:rPr lang="en-US" altLang="ko-KR" sz="2000" b="1" dirty="0" smtClean="0">
                <a:solidFill>
                  <a:srgbClr val="0070C0"/>
                </a:solidFill>
              </a:rPr>
              <a:t>-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안전체험교실이란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?</a:t>
            </a:r>
          </a:p>
          <a:p>
            <a:r>
              <a:rPr lang="ko-KR" altLang="en-US" sz="1600" b="1" dirty="0" smtClean="0">
                <a:solidFill>
                  <a:srgbClr val="0070C0"/>
                </a:solidFill>
              </a:rPr>
              <a:t>청소년근로안전교육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근로권익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안전상황체험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청소년</a:t>
            </a:r>
            <a:endParaRPr lang="en-US" altLang="ko-KR" sz="1600" b="1" dirty="0" smtClean="0">
              <a:solidFill>
                <a:srgbClr val="0070C0"/>
              </a:solidFill>
            </a:endParaRPr>
          </a:p>
          <a:p>
            <a:r>
              <a:rPr lang="ko-KR" altLang="en-US" sz="1600" b="1" dirty="0" smtClean="0">
                <a:solidFill>
                  <a:srgbClr val="0070C0"/>
                </a:solidFill>
              </a:rPr>
              <a:t> 아르바이트 업종별 가이드라인 안내 등 청소년 근로안전</a:t>
            </a:r>
            <a:endParaRPr lang="en-US" altLang="ko-KR" sz="1600" b="1" dirty="0" smtClean="0">
              <a:solidFill>
                <a:srgbClr val="0070C0"/>
              </a:solidFill>
            </a:endParaRPr>
          </a:p>
          <a:p>
            <a:r>
              <a:rPr lang="ko-KR" altLang="en-US" sz="1600" b="1" dirty="0" smtClean="0">
                <a:solidFill>
                  <a:srgbClr val="0070C0"/>
                </a:solidFill>
              </a:rPr>
              <a:t>관련하여 전반적인 교육을 할 수 있는 체험교실 입니다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.</a:t>
            </a:r>
          </a:p>
          <a:p>
            <a:endParaRPr lang="en-US" altLang="ko-KR" sz="1400" dirty="0" smtClean="0"/>
          </a:p>
          <a:p>
            <a:pPr algn="l"/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1.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참여대상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청소년 및 </a:t>
            </a:r>
            <a:r>
              <a:rPr lang="ko-KR" altLang="en-US" sz="2000" b="1" dirty="0" err="1" smtClean="0">
                <a:solidFill>
                  <a:schemeClr val="accent1">
                    <a:lumMod val="50000"/>
                  </a:schemeClr>
                </a:solidFill>
              </a:rPr>
              <a:t>수련관이용자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 누구나                                                                 </a:t>
            </a:r>
            <a:endParaRPr lang="en-US" altLang="ko-KR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공모일정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: 2017. 2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. 7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.(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화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)~2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. 28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.(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화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까지</a:t>
            </a:r>
            <a:endParaRPr lang="en-US" altLang="ko-KR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3.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결과발표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: 3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월 초 개별연락</a:t>
            </a:r>
            <a:endParaRPr lang="en-US" altLang="ko-KR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4.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제출방법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응모함 또는 </a:t>
            </a:r>
            <a:r>
              <a:rPr lang="ko-KR" altLang="en-US" sz="2000" b="1" dirty="0" err="1" smtClean="0">
                <a:solidFill>
                  <a:schemeClr val="accent1">
                    <a:lumMod val="50000"/>
                  </a:schemeClr>
                </a:solidFill>
              </a:rPr>
              <a:t>이메일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 접수</a:t>
            </a:r>
            <a:endParaRPr lang="en-US" altLang="ko-KR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                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youthsuseo@hanmail.net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) </a:t>
            </a:r>
          </a:p>
          <a:p>
            <a:pPr algn="l"/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                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반드시 개인연락처 작성</a:t>
            </a:r>
            <a:endParaRPr lang="en-US" altLang="ko-KR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</a:rPr>
              <a:t>5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시상내역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: 1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등 문화상품권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50,000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원</a:t>
            </a:r>
            <a:endParaRPr lang="en-US" altLang="ko-KR" sz="2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                  2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등 영화관람권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매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r>
              <a:rPr lang="ko-KR" altLang="en-US" sz="2000" b="1" dirty="0" smtClean="0"/>
              <a:t>많은 참여 </a:t>
            </a:r>
            <a:r>
              <a:rPr lang="ko-KR" altLang="en-US" sz="2000" b="1" dirty="0" err="1" smtClean="0"/>
              <a:t>부탁드립니다</a:t>
            </a:r>
            <a:r>
              <a:rPr lang="en-US" altLang="ko-KR" sz="2000" b="1" dirty="0" smtClean="0"/>
              <a:t>!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128</Words>
  <Application>Microsoft Office PowerPoint</Application>
  <PresentationFormat>화면 슬라이드 쇼(4:3)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1_Office 테마</vt:lpstr>
      <vt:lpstr>‘안전체험교실’명칭공모전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신소미</dc:creator>
  <cp:lastModifiedBy>특상-안혜미</cp:lastModifiedBy>
  <cp:revision>14</cp:revision>
  <dcterms:created xsi:type="dcterms:W3CDTF">2010-05-24T00:36:23Z</dcterms:created>
  <dcterms:modified xsi:type="dcterms:W3CDTF">2017-02-07T02:25:54Z</dcterms:modified>
</cp:coreProperties>
</file>